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4" d="100"/>
          <a:sy n="154" d="100"/>
        </p:scale>
        <p:origin x="1044" y="37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237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195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75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674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337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900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594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038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924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58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1C35F-AE0C-4597-8B15-1FBD80349FB7}" type="datetimeFigureOut">
              <a:rPr lang="ru-RU" smtClean="0"/>
              <a:t>08.07.2014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8DCB8-E182-43C4-AA79-7D36AD603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80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111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олилиния 3"/>
          <p:cNvSpPr/>
          <p:nvPr/>
        </p:nvSpPr>
        <p:spPr>
          <a:xfrm>
            <a:off x="2062386" y="2786743"/>
            <a:ext cx="1180272" cy="174171"/>
          </a:xfrm>
          <a:custGeom>
            <a:avLst/>
            <a:gdLst>
              <a:gd name="connsiteX0" fmla="*/ 143785 w 1180272"/>
              <a:gd name="connsiteY0" fmla="*/ 72571 h 174171"/>
              <a:gd name="connsiteX1" fmla="*/ 143785 w 1180272"/>
              <a:gd name="connsiteY1" fmla="*/ 72571 h 174171"/>
              <a:gd name="connsiteX2" fmla="*/ 390528 w 1180272"/>
              <a:gd name="connsiteY2" fmla="*/ 116114 h 174171"/>
              <a:gd name="connsiteX3" fmla="*/ 448585 w 1180272"/>
              <a:gd name="connsiteY3" fmla="*/ 145143 h 174171"/>
              <a:gd name="connsiteX4" fmla="*/ 535671 w 1180272"/>
              <a:gd name="connsiteY4" fmla="*/ 174171 h 174171"/>
              <a:gd name="connsiteX5" fmla="*/ 898528 w 1180272"/>
              <a:gd name="connsiteY5" fmla="*/ 145143 h 174171"/>
              <a:gd name="connsiteX6" fmla="*/ 1000128 w 1180272"/>
              <a:gd name="connsiteY6" fmla="*/ 130628 h 174171"/>
              <a:gd name="connsiteX7" fmla="*/ 1043671 w 1180272"/>
              <a:gd name="connsiteY7" fmla="*/ 116114 h 174171"/>
              <a:gd name="connsiteX8" fmla="*/ 1087214 w 1180272"/>
              <a:gd name="connsiteY8" fmla="*/ 87086 h 174171"/>
              <a:gd name="connsiteX9" fmla="*/ 1159785 w 1180272"/>
              <a:gd name="connsiteY9" fmla="*/ 101600 h 174171"/>
              <a:gd name="connsiteX10" fmla="*/ 1174300 w 1180272"/>
              <a:gd name="connsiteY10" fmla="*/ 87086 h 174171"/>
              <a:gd name="connsiteX11" fmla="*/ 1130757 w 1180272"/>
              <a:gd name="connsiteY11" fmla="*/ 72571 h 174171"/>
              <a:gd name="connsiteX12" fmla="*/ 1072700 w 1180272"/>
              <a:gd name="connsiteY12" fmla="*/ 58057 h 174171"/>
              <a:gd name="connsiteX13" fmla="*/ 1014643 w 1180272"/>
              <a:gd name="connsiteY13" fmla="*/ 29028 h 174171"/>
              <a:gd name="connsiteX14" fmla="*/ 956585 w 1180272"/>
              <a:gd name="connsiteY14" fmla="*/ 14514 h 174171"/>
              <a:gd name="connsiteX15" fmla="*/ 913043 w 1180272"/>
              <a:gd name="connsiteY15" fmla="*/ 0 h 174171"/>
              <a:gd name="connsiteX16" fmla="*/ 724357 w 1180272"/>
              <a:gd name="connsiteY16" fmla="*/ 14514 h 174171"/>
              <a:gd name="connsiteX17" fmla="*/ 666300 w 1180272"/>
              <a:gd name="connsiteY17" fmla="*/ 87086 h 174171"/>
              <a:gd name="connsiteX18" fmla="*/ 622757 w 1180272"/>
              <a:gd name="connsiteY18" fmla="*/ 101600 h 174171"/>
              <a:gd name="connsiteX19" fmla="*/ 376014 w 1180272"/>
              <a:gd name="connsiteY19" fmla="*/ 116114 h 174171"/>
              <a:gd name="connsiteX20" fmla="*/ 332471 w 1180272"/>
              <a:gd name="connsiteY20" fmla="*/ 130628 h 174171"/>
              <a:gd name="connsiteX21" fmla="*/ 274414 w 1180272"/>
              <a:gd name="connsiteY21" fmla="*/ 145143 h 174171"/>
              <a:gd name="connsiteX22" fmla="*/ 550185 w 1180272"/>
              <a:gd name="connsiteY22" fmla="*/ 116114 h 174171"/>
              <a:gd name="connsiteX23" fmla="*/ 361500 w 1180272"/>
              <a:gd name="connsiteY23" fmla="*/ 101600 h 174171"/>
              <a:gd name="connsiteX24" fmla="*/ 230871 w 1180272"/>
              <a:gd name="connsiteY24" fmla="*/ 116114 h 174171"/>
              <a:gd name="connsiteX25" fmla="*/ 564700 w 1180272"/>
              <a:gd name="connsiteY25" fmla="*/ 101600 h 174171"/>
              <a:gd name="connsiteX26" fmla="*/ 376014 w 1180272"/>
              <a:gd name="connsiteY26" fmla="*/ 72571 h 174171"/>
              <a:gd name="connsiteX27" fmla="*/ 71214 w 1180272"/>
              <a:gd name="connsiteY27" fmla="*/ 43543 h 174171"/>
              <a:gd name="connsiteX28" fmla="*/ 376014 w 1180272"/>
              <a:gd name="connsiteY28" fmla="*/ 43543 h 174171"/>
              <a:gd name="connsiteX29" fmla="*/ 680814 w 1180272"/>
              <a:gd name="connsiteY29" fmla="*/ 58057 h 174171"/>
              <a:gd name="connsiteX30" fmla="*/ 782414 w 1180272"/>
              <a:gd name="connsiteY30" fmla="*/ 72571 h 174171"/>
              <a:gd name="connsiteX31" fmla="*/ 709843 w 1180272"/>
              <a:gd name="connsiteY31" fmla="*/ 87086 h 174171"/>
              <a:gd name="connsiteX32" fmla="*/ 825957 w 1180272"/>
              <a:gd name="connsiteY32" fmla="*/ 101600 h 174171"/>
              <a:gd name="connsiteX33" fmla="*/ 1072700 w 1180272"/>
              <a:gd name="connsiteY33" fmla="*/ 87086 h 174171"/>
              <a:gd name="connsiteX34" fmla="*/ 1000128 w 1180272"/>
              <a:gd name="connsiteY34" fmla="*/ 72571 h 174171"/>
              <a:gd name="connsiteX35" fmla="*/ 811443 w 1180272"/>
              <a:gd name="connsiteY35" fmla="*/ 58057 h 174171"/>
              <a:gd name="connsiteX36" fmla="*/ 1101728 w 1180272"/>
              <a:gd name="connsiteY36" fmla="*/ 43543 h 174171"/>
              <a:gd name="connsiteX37" fmla="*/ 956585 w 1180272"/>
              <a:gd name="connsiteY37" fmla="*/ 58057 h 174171"/>
              <a:gd name="connsiteX38" fmla="*/ 898528 w 1180272"/>
              <a:gd name="connsiteY38" fmla="*/ 72571 h 174171"/>
              <a:gd name="connsiteX39" fmla="*/ 796928 w 1180272"/>
              <a:gd name="connsiteY39" fmla="*/ 87086 h 174171"/>
              <a:gd name="connsiteX40" fmla="*/ 1000128 w 1180272"/>
              <a:gd name="connsiteY40" fmla="*/ 101600 h 174171"/>
              <a:gd name="connsiteX41" fmla="*/ 1116243 w 1180272"/>
              <a:gd name="connsiteY41" fmla="*/ 116114 h 174171"/>
              <a:gd name="connsiteX42" fmla="*/ 1058185 w 1180272"/>
              <a:gd name="connsiteY42" fmla="*/ 130628 h 174171"/>
              <a:gd name="connsiteX43" fmla="*/ 985614 w 1180272"/>
              <a:gd name="connsiteY43" fmla="*/ 145143 h 174171"/>
              <a:gd name="connsiteX44" fmla="*/ 1029157 w 1180272"/>
              <a:gd name="connsiteY44" fmla="*/ 130628 h 174171"/>
              <a:gd name="connsiteX45" fmla="*/ 1174300 w 1180272"/>
              <a:gd name="connsiteY45" fmla="*/ 116114 h 174171"/>
              <a:gd name="connsiteX46" fmla="*/ 1087214 w 1180272"/>
              <a:gd name="connsiteY46" fmla="*/ 130628 h 174171"/>
              <a:gd name="connsiteX47" fmla="*/ 1072700 w 1180272"/>
              <a:gd name="connsiteY47" fmla="*/ 130628 h 174171"/>
              <a:gd name="connsiteX48" fmla="*/ 1000128 w 1180272"/>
              <a:gd name="connsiteY48" fmla="*/ 130628 h 174171"/>
              <a:gd name="connsiteX49" fmla="*/ 854985 w 1180272"/>
              <a:gd name="connsiteY49" fmla="*/ 145143 h 174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80272" h="174171">
                <a:moveTo>
                  <a:pt x="143785" y="72571"/>
                </a:moveTo>
                <a:lnTo>
                  <a:pt x="143785" y="72571"/>
                </a:lnTo>
                <a:cubicBezTo>
                  <a:pt x="200443" y="80665"/>
                  <a:pt x="318230" y="85129"/>
                  <a:pt x="390528" y="116114"/>
                </a:cubicBezTo>
                <a:cubicBezTo>
                  <a:pt x="410415" y="124637"/>
                  <a:pt x="428496" y="137107"/>
                  <a:pt x="448585" y="145143"/>
                </a:cubicBezTo>
                <a:cubicBezTo>
                  <a:pt x="476995" y="156507"/>
                  <a:pt x="535671" y="174171"/>
                  <a:pt x="535671" y="174171"/>
                </a:cubicBezTo>
                <a:cubicBezTo>
                  <a:pt x="645126" y="166353"/>
                  <a:pt x="786963" y="157539"/>
                  <a:pt x="898528" y="145143"/>
                </a:cubicBezTo>
                <a:cubicBezTo>
                  <a:pt x="932529" y="141365"/>
                  <a:pt x="966261" y="135466"/>
                  <a:pt x="1000128" y="130628"/>
                </a:cubicBezTo>
                <a:cubicBezTo>
                  <a:pt x="1014642" y="125790"/>
                  <a:pt x="1029987" y="122956"/>
                  <a:pt x="1043671" y="116114"/>
                </a:cubicBezTo>
                <a:cubicBezTo>
                  <a:pt x="1059273" y="108313"/>
                  <a:pt x="1069905" y="89250"/>
                  <a:pt x="1087214" y="87086"/>
                </a:cubicBezTo>
                <a:cubicBezTo>
                  <a:pt x="1111693" y="84026"/>
                  <a:pt x="1135595" y="96762"/>
                  <a:pt x="1159785" y="101600"/>
                </a:cubicBezTo>
                <a:cubicBezTo>
                  <a:pt x="1115458" y="101600"/>
                  <a:pt x="1121578" y="104660"/>
                  <a:pt x="1174300" y="87086"/>
                </a:cubicBezTo>
                <a:cubicBezTo>
                  <a:pt x="1159786" y="82248"/>
                  <a:pt x="1145468" y="76774"/>
                  <a:pt x="1130757" y="72571"/>
                </a:cubicBezTo>
                <a:cubicBezTo>
                  <a:pt x="1111577" y="67091"/>
                  <a:pt x="1091378" y="65061"/>
                  <a:pt x="1072700" y="58057"/>
                </a:cubicBezTo>
                <a:cubicBezTo>
                  <a:pt x="1052441" y="50460"/>
                  <a:pt x="1034902" y="36625"/>
                  <a:pt x="1014643" y="29028"/>
                </a:cubicBezTo>
                <a:cubicBezTo>
                  <a:pt x="995965" y="22024"/>
                  <a:pt x="975766" y="19994"/>
                  <a:pt x="956585" y="14514"/>
                </a:cubicBezTo>
                <a:cubicBezTo>
                  <a:pt x="941875" y="10311"/>
                  <a:pt x="927557" y="4838"/>
                  <a:pt x="913043" y="0"/>
                </a:cubicBezTo>
                <a:cubicBezTo>
                  <a:pt x="850148" y="4838"/>
                  <a:pt x="786358" y="2889"/>
                  <a:pt x="724357" y="14514"/>
                </a:cubicBezTo>
                <a:cubicBezTo>
                  <a:pt x="645052" y="29384"/>
                  <a:pt x="706530" y="46856"/>
                  <a:pt x="666300" y="87086"/>
                </a:cubicBezTo>
                <a:cubicBezTo>
                  <a:pt x="655482" y="97904"/>
                  <a:pt x="637980" y="100078"/>
                  <a:pt x="622757" y="101600"/>
                </a:cubicBezTo>
                <a:cubicBezTo>
                  <a:pt x="540776" y="109798"/>
                  <a:pt x="458262" y="111276"/>
                  <a:pt x="376014" y="116114"/>
                </a:cubicBezTo>
                <a:cubicBezTo>
                  <a:pt x="361500" y="120952"/>
                  <a:pt x="347182" y="126425"/>
                  <a:pt x="332471" y="130628"/>
                </a:cubicBezTo>
                <a:cubicBezTo>
                  <a:pt x="313291" y="136108"/>
                  <a:pt x="254510" y="146470"/>
                  <a:pt x="274414" y="145143"/>
                </a:cubicBezTo>
                <a:cubicBezTo>
                  <a:pt x="366641" y="138995"/>
                  <a:pt x="458261" y="125790"/>
                  <a:pt x="550185" y="116114"/>
                </a:cubicBezTo>
                <a:cubicBezTo>
                  <a:pt x="487290" y="111276"/>
                  <a:pt x="424581" y="101600"/>
                  <a:pt x="361500" y="101600"/>
                </a:cubicBezTo>
                <a:cubicBezTo>
                  <a:pt x="317689" y="101600"/>
                  <a:pt x="187060" y="116114"/>
                  <a:pt x="230871" y="116114"/>
                </a:cubicBezTo>
                <a:cubicBezTo>
                  <a:pt x="342252" y="116114"/>
                  <a:pt x="453424" y="106438"/>
                  <a:pt x="564700" y="101600"/>
                </a:cubicBezTo>
                <a:cubicBezTo>
                  <a:pt x="518857" y="93960"/>
                  <a:pt x="419575" y="76720"/>
                  <a:pt x="376014" y="72571"/>
                </a:cubicBezTo>
                <a:cubicBezTo>
                  <a:pt x="20004" y="38665"/>
                  <a:pt x="299831" y="76202"/>
                  <a:pt x="71214" y="43543"/>
                </a:cubicBezTo>
                <a:cubicBezTo>
                  <a:pt x="-82120" y="-7571"/>
                  <a:pt x="8890" y="27226"/>
                  <a:pt x="376014" y="43543"/>
                </a:cubicBezTo>
                <a:lnTo>
                  <a:pt x="680814" y="58057"/>
                </a:lnTo>
                <a:cubicBezTo>
                  <a:pt x="714681" y="62895"/>
                  <a:pt x="758224" y="48381"/>
                  <a:pt x="782414" y="72571"/>
                </a:cubicBezTo>
                <a:cubicBezTo>
                  <a:pt x="799858" y="90015"/>
                  <a:pt x="689317" y="73402"/>
                  <a:pt x="709843" y="87086"/>
                </a:cubicBezTo>
                <a:cubicBezTo>
                  <a:pt x="742298" y="108723"/>
                  <a:pt x="787252" y="96762"/>
                  <a:pt x="825957" y="101600"/>
                </a:cubicBezTo>
                <a:cubicBezTo>
                  <a:pt x="908205" y="96762"/>
                  <a:pt x="991431" y="100631"/>
                  <a:pt x="1072700" y="87086"/>
                </a:cubicBezTo>
                <a:cubicBezTo>
                  <a:pt x="1097034" y="83030"/>
                  <a:pt x="1024647" y="75295"/>
                  <a:pt x="1000128" y="72571"/>
                </a:cubicBezTo>
                <a:cubicBezTo>
                  <a:pt x="937433" y="65605"/>
                  <a:pt x="874338" y="62895"/>
                  <a:pt x="811443" y="58057"/>
                </a:cubicBezTo>
                <a:cubicBezTo>
                  <a:pt x="910213" y="-7792"/>
                  <a:pt x="900501" y="-13951"/>
                  <a:pt x="1101728" y="43543"/>
                </a:cubicBezTo>
                <a:cubicBezTo>
                  <a:pt x="1148479" y="56901"/>
                  <a:pt x="1004966" y="53219"/>
                  <a:pt x="956585" y="58057"/>
                </a:cubicBezTo>
                <a:cubicBezTo>
                  <a:pt x="937233" y="62895"/>
                  <a:pt x="918154" y="69003"/>
                  <a:pt x="898528" y="72571"/>
                </a:cubicBezTo>
                <a:cubicBezTo>
                  <a:pt x="864869" y="78691"/>
                  <a:pt x="764034" y="77688"/>
                  <a:pt x="796928" y="87086"/>
                </a:cubicBezTo>
                <a:cubicBezTo>
                  <a:pt x="862221" y="105741"/>
                  <a:pt x="932501" y="95452"/>
                  <a:pt x="1000128" y="101600"/>
                </a:cubicBezTo>
                <a:cubicBezTo>
                  <a:pt x="1038974" y="105131"/>
                  <a:pt x="1077538" y="111276"/>
                  <a:pt x="1116243" y="116114"/>
                </a:cubicBezTo>
                <a:cubicBezTo>
                  <a:pt x="1096890" y="120952"/>
                  <a:pt x="1077658" y="126301"/>
                  <a:pt x="1058185" y="130628"/>
                </a:cubicBezTo>
                <a:cubicBezTo>
                  <a:pt x="1034103" y="135980"/>
                  <a:pt x="1010283" y="145143"/>
                  <a:pt x="985614" y="145143"/>
                </a:cubicBezTo>
                <a:cubicBezTo>
                  <a:pt x="970314" y="145143"/>
                  <a:pt x="1014035" y="132954"/>
                  <a:pt x="1029157" y="130628"/>
                </a:cubicBezTo>
                <a:cubicBezTo>
                  <a:pt x="1077214" y="123235"/>
                  <a:pt x="1125678" y="116114"/>
                  <a:pt x="1174300" y="116114"/>
                </a:cubicBezTo>
                <a:cubicBezTo>
                  <a:pt x="1203729" y="116114"/>
                  <a:pt x="1116347" y="126466"/>
                  <a:pt x="1087214" y="130628"/>
                </a:cubicBezTo>
                <a:cubicBezTo>
                  <a:pt x="1082425" y="131312"/>
                  <a:pt x="1077538" y="130628"/>
                  <a:pt x="1072700" y="130628"/>
                </a:cubicBezTo>
                <a:lnTo>
                  <a:pt x="1000128" y="130628"/>
                </a:lnTo>
                <a:lnTo>
                  <a:pt x="854985" y="14514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4932834" y="5354135"/>
            <a:ext cx="178969" cy="132265"/>
          </a:xfrm>
          <a:custGeom>
            <a:avLst/>
            <a:gdLst>
              <a:gd name="connsiteX0" fmla="*/ 2023 w 178969"/>
              <a:gd name="connsiteY0" fmla="*/ 45179 h 132265"/>
              <a:gd name="connsiteX1" fmla="*/ 2023 w 178969"/>
              <a:gd name="connsiteY1" fmla="*/ 45179 h 132265"/>
              <a:gd name="connsiteX2" fmla="*/ 103623 w 178969"/>
              <a:gd name="connsiteY2" fmla="*/ 59694 h 132265"/>
              <a:gd name="connsiteX3" fmla="*/ 60080 w 178969"/>
              <a:gd name="connsiteY3" fmla="*/ 74208 h 132265"/>
              <a:gd name="connsiteX4" fmla="*/ 89109 w 178969"/>
              <a:gd name="connsiteY4" fmla="*/ 117751 h 132265"/>
              <a:gd name="connsiteX5" fmla="*/ 147166 w 178969"/>
              <a:gd name="connsiteY5" fmla="*/ 103236 h 132265"/>
              <a:gd name="connsiteX6" fmla="*/ 89109 w 178969"/>
              <a:gd name="connsiteY6" fmla="*/ 30665 h 132265"/>
              <a:gd name="connsiteX7" fmla="*/ 132652 w 178969"/>
              <a:gd name="connsiteY7" fmla="*/ 30665 h 132265"/>
              <a:gd name="connsiteX8" fmla="*/ 103623 w 178969"/>
              <a:gd name="connsiteY8" fmla="*/ 74208 h 132265"/>
              <a:gd name="connsiteX9" fmla="*/ 16537 w 178969"/>
              <a:gd name="connsiteY9" fmla="*/ 103236 h 132265"/>
              <a:gd name="connsiteX10" fmla="*/ 31052 w 178969"/>
              <a:gd name="connsiteY10" fmla="*/ 45179 h 132265"/>
              <a:gd name="connsiteX11" fmla="*/ 45566 w 178969"/>
              <a:gd name="connsiteY11" fmla="*/ 1636 h 132265"/>
              <a:gd name="connsiteX12" fmla="*/ 89109 w 178969"/>
              <a:gd name="connsiteY12" fmla="*/ 16151 h 132265"/>
              <a:gd name="connsiteX13" fmla="*/ 74595 w 178969"/>
              <a:gd name="connsiteY13" fmla="*/ 103236 h 132265"/>
              <a:gd name="connsiteX14" fmla="*/ 2023 w 178969"/>
              <a:gd name="connsiteY14" fmla="*/ 88722 h 132265"/>
              <a:gd name="connsiteX15" fmla="*/ 74595 w 178969"/>
              <a:gd name="connsiteY15" fmla="*/ 16151 h 132265"/>
              <a:gd name="connsiteX16" fmla="*/ 89109 w 178969"/>
              <a:gd name="connsiteY16" fmla="*/ 59694 h 132265"/>
              <a:gd name="connsiteX17" fmla="*/ 74595 w 178969"/>
              <a:gd name="connsiteY17" fmla="*/ 103236 h 132265"/>
              <a:gd name="connsiteX18" fmla="*/ 45566 w 178969"/>
              <a:gd name="connsiteY18" fmla="*/ 59694 h 132265"/>
              <a:gd name="connsiteX19" fmla="*/ 118137 w 178969"/>
              <a:gd name="connsiteY19" fmla="*/ 1636 h 132265"/>
              <a:gd name="connsiteX20" fmla="*/ 161680 w 178969"/>
              <a:gd name="connsiteY20" fmla="*/ 16151 h 132265"/>
              <a:gd name="connsiteX21" fmla="*/ 147166 w 178969"/>
              <a:gd name="connsiteY21" fmla="*/ 88722 h 132265"/>
              <a:gd name="connsiteX22" fmla="*/ 60080 w 178969"/>
              <a:gd name="connsiteY22" fmla="*/ 132265 h 132265"/>
              <a:gd name="connsiteX23" fmla="*/ 45566 w 178969"/>
              <a:gd name="connsiteY23" fmla="*/ 45179 h 132265"/>
              <a:gd name="connsiteX24" fmla="*/ 132652 w 178969"/>
              <a:gd name="connsiteY24" fmla="*/ 45179 h 132265"/>
              <a:gd name="connsiteX25" fmla="*/ 132652 w 178969"/>
              <a:gd name="connsiteY25" fmla="*/ 103236 h 132265"/>
              <a:gd name="connsiteX26" fmla="*/ 60080 w 178969"/>
              <a:gd name="connsiteY26" fmla="*/ 74208 h 132265"/>
              <a:gd name="connsiteX27" fmla="*/ 89109 w 178969"/>
              <a:gd name="connsiteY27" fmla="*/ 45179 h 13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8969" h="132265">
                <a:moveTo>
                  <a:pt x="2023" y="45179"/>
                </a:moveTo>
                <a:lnTo>
                  <a:pt x="2023" y="45179"/>
                </a:lnTo>
                <a:cubicBezTo>
                  <a:pt x="35890" y="50017"/>
                  <a:pt x="73024" y="44394"/>
                  <a:pt x="103623" y="59694"/>
                </a:cubicBezTo>
                <a:cubicBezTo>
                  <a:pt x="117307" y="66536"/>
                  <a:pt x="63791" y="59365"/>
                  <a:pt x="60080" y="74208"/>
                </a:cubicBezTo>
                <a:cubicBezTo>
                  <a:pt x="55849" y="91131"/>
                  <a:pt x="79433" y="103237"/>
                  <a:pt x="89109" y="117751"/>
                </a:cubicBezTo>
                <a:cubicBezTo>
                  <a:pt x="108461" y="112913"/>
                  <a:pt x="130568" y="114301"/>
                  <a:pt x="147166" y="103236"/>
                </a:cubicBezTo>
                <a:cubicBezTo>
                  <a:pt x="231502" y="47012"/>
                  <a:pt x="125502" y="42796"/>
                  <a:pt x="89109" y="30665"/>
                </a:cubicBezTo>
                <a:cubicBezTo>
                  <a:pt x="17650" y="6845"/>
                  <a:pt x="30468" y="13635"/>
                  <a:pt x="132652" y="30665"/>
                </a:cubicBezTo>
                <a:cubicBezTo>
                  <a:pt x="122976" y="45179"/>
                  <a:pt x="118416" y="64963"/>
                  <a:pt x="103623" y="74208"/>
                </a:cubicBezTo>
                <a:cubicBezTo>
                  <a:pt x="77675" y="90425"/>
                  <a:pt x="16537" y="103236"/>
                  <a:pt x="16537" y="103236"/>
                </a:cubicBezTo>
                <a:cubicBezTo>
                  <a:pt x="21375" y="83884"/>
                  <a:pt x="25572" y="64359"/>
                  <a:pt x="31052" y="45179"/>
                </a:cubicBezTo>
                <a:cubicBezTo>
                  <a:pt x="35255" y="30468"/>
                  <a:pt x="31882" y="8478"/>
                  <a:pt x="45566" y="1636"/>
                </a:cubicBezTo>
                <a:cubicBezTo>
                  <a:pt x="59250" y="-5206"/>
                  <a:pt x="74595" y="11313"/>
                  <a:pt x="89109" y="16151"/>
                </a:cubicBezTo>
                <a:cubicBezTo>
                  <a:pt x="84271" y="45179"/>
                  <a:pt x="97203" y="84396"/>
                  <a:pt x="74595" y="103236"/>
                </a:cubicBezTo>
                <a:cubicBezTo>
                  <a:pt x="55643" y="119029"/>
                  <a:pt x="16825" y="108458"/>
                  <a:pt x="2023" y="88722"/>
                </a:cubicBezTo>
                <a:cubicBezTo>
                  <a:pt x="-14104" y="67219"/>
                  <a:pt x="71369" y="18301"/>
                  <a:pt x="74595" y="16151"/>
                </a:cubicBezTo>
                <a:cubicBezTo>
                  <a:pt x="79433" y="30665"/>
                  <a:pt x="89109" y="44395"/>
                  <a:pt x="89109" y="59694"/>
                </a:cubicBezTo>
                <a:cubicBezTo>
                  <a:pt x="89109" y="74993"/>
                  <a:pt x="89894" y="103236"/>
                  <a:pt x="74595" y="103236"/>
                </a:cubicBezTo>
                <a:cubicBezTo>
                  <a:pt x="57151" y="103236"/>
                  <a:pt x="55242" y="74208"/>
                  <a:pt x="45566" y="59694"/>
                </a:cubicBezTo>
                <a:cubicBezTo>
                  <a:pt x="67855" y="26261"/>
                  <a:pt x="71401" y="1636"/>
                  <a:pt x="118137" y="1636"/>
                </a:cubicBezTo>
                <a:cubicBezTo>
                  <a:pt x="133437" y="1636"/>
                  <a:pt x="147166" y="11313"/>
                  <a:pt x="161680" y="16151"/>
                </a:cubicBezTo>
                <a:cubicBezTo>
                  <a:pt x="156842" y="40341"/>
                  <a:pt x="159405" y="67303"/>
                  <a:pt x="147166" y="88722"/>
                </a:cubicBezTo>
                <a:cubicBezTo>
                  <a:pt x="133925" y="111894"/>
                  <a:pt x="82431" y="124815"/>
                  <a:pt x="60080" y="132265"/>
                </a:cubicBezTo>
                <a:cubicBezTo>
                  <a:pt x="55242" y="103236"/>
                  <a:pt x="37481" y="73476"/>
                  <a:pt x="45566" y="45179"/>
                </a:cubicBezTo>
                <a:cubicBezTo>
                  <a:pt x="53057" y="18960"/>
                  <a:pt x="125161" y="32694"/>
                  <a:pt x="132652" y="45179"/>
                </a:cubicBezTo>
                <a:cubicBezTo>
                  <a:pt x="142609" y="61773"/>
                  <a:pt x="132652" y="83884"/>
                  <a:pt x="132652" y="103236"/>
                </a:cubicBezTo>
                <a:lnTo>
                  <a:pt x="60080" y="74208"/>
                </a:lnTo>
                <a:lnTo>
                  <a:pt x="89109" y="4517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5022318" y="5157192"/>
            <a:ext cx="45719" cy="144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4880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Хашиева</dc:creator>
  <cp:lastModifiedBy>Хашиева</cp:lastModifiedBy>
  <cp:revision>3</cp:revision>
  <dcterms:created xsi:type="dcterms:W3CDTF">2014-07-04T06:55:43Z</dcterms:created>
  <dcterms:modified xsi:type="dcterms:W3CDTF">2014-07-08T17:53:24Z</dcterms:modified>
</cp:coreProperties>
</file>